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8/30/2023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8/30/2023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151B4A-5FA3-4AE7-B42E-BD17F4E7C2FF}"/>
              </a:ext>
            </a:extLst>
          </p:cNvPr>
          <p:cNvSpPr>
            <a:spLocks noGrp="1"/>
          </p:cNvSpPr>
          <p:nvPr>
            <p:ph type="title"/>
          </p:nvPr>
        </p:nvSpPr>
        <p:spPr>
          <a:xfrm>
            <a:off x="409575" y="371475"/>
            <a:ext cx="6038850" cy="6267450"/>
          </a:xfrm>
        </p:spPr>
        <p:txBody>
          <a:bodyPr>
            <a:noAutofit/>
          </a:bodyPr>
          <a:lstStyle/>
          <a:p>
            <a:r>
              <a:rPr lang="en-CA" sz="2400" b="1" dirty="0">
                <a:effectLst/>
                <a:latin typeface="Calibri" panose="020F0502020204030204" pitchFamily="34" charset="0"/>
                <a:ea typeface="Times New Roman" panose="02020603050405020304" pitchFamily="18" charset="0"/>
              </a:rPr>
              <a:t>At 4:00 PM September 5</a:t>
            </a:r>
            <a:r>
              <a:rPr lang="en-CA" sz="2400" dirty="0">
                <a:effectLst/>
                <a:latin typeface="Calibri" panose="020F0502020204030204" pitchFamily="34" charset="0"/>
                <a:ea typeface="Times New Roman" panose="02020603050405020304" pitchFamily="18" charset="0"/>
              </a:rPr>
              <a:t>, national church leaders will join the voices of supporters at Camp </a:t>
            </a:r>
            <a:r>
              <a:rPr lang="en-CA" sz="2400" dirty="0" err="1">
                <a:effectLst/>
                <a:latin typeface="Calibri" panose="020F0502020204030204" pitchFamily="34" charset="0"/>
                <a:ea typeface="Times New Roman" panose="02020603050405020304" pitchFamily="18" charset="0"/>
              </a:rPr>
              <a:t>Marcedes</a:t>
            </a:r>
            <a:r>
              <a:rPr lang="en-CA" sz="2400" dirty="0">
                <a:effectLst/>
                <a:latin typeface="Calibri" panose="020F0502020204030204" pitchFamily="34" charset="0"/>
                <a:ea typeface="Times New Roman" panose="02020603050405020304" pitchFamily="18" charset="0"/>
              </a:rPr>
              <a:t> and Camp Morgan, urging Manitoba to search the Prairie Green Landfill for two missing Indigenous women, Morgan Harris and </a:t>
            </a:r>
            <a:r>
              <a:rPr lang="en-CA" sz="2400" dirty="0" err="1">
                <a:effectLst/>
                <a:latin typeface="Calibri" panose="020F0502020204030204" pitchFamily="34" charset="0"/>
                <a:ea typeface="Times New Roman" panose="02020603050405020304" pitchFamily="18" charset="0"/>
              </a:rPr>
              <a:t>Marcedes</a:t>
            </a:r>
            <a:r>
              <a:rPr lang="en-CA" sz="2400" dirty="0">
                <a:effectLst/>
                <a:latin typeface="Calibri" panose="020F0502020204030204" pitchFamily="34" charset="0"/>
                <a:ea typeface="Times New Roman" panose="02020603050405020304" pitchFamily="18" charset="0"/>
              </a:rPr>
              <a:t> </a:t>
            </a:r>
            <a:r>
              <a:rPr lang="en-CA" sz="2400" dirty="0" err="1">
                <a:effectLst/>
                <a:latin typeface="Calibri" panose="020F0502020204030204" pitchFamily="34" charset="0"/>
                <a:ea typeface="Times New Roman" panose="02020603050405020304" pitchFamily="18" charset="0"/>
              </a:rPr>
              <a:t>Myran</a:t>
            </a:r>
            <a:r>
              <a:rPr lang="en-CA" sz="2400" dirty="0">
                <a:effectLst/>
                <a:latin typeface="Calibri" panose="020F0502020204030204" pitchFamily="34" charset="0"/>
                <a:ea typeface="Times New Roman" panose="02020603050405020304" pitchFamily="18" charset="0"/>
              </a:rPr>
              <a:t>. </a:t>
            </a:r>
            <a:br>
              <a:rPr lang="en-CA" sz="2400" dirty="0">
                <a:effectLst/>
                <a:latin typeface="Calibri" panose="020F0502020204030204" pitchFamily="34" charset="0"/>
                <a:ea typeface="Times New Roman" panose="02020603050405020304" pitchFamily="18" charset="0"/>
              </a:rPr>
            </a:br>
            <a:br>
              <a:rPr lang="en-CA" sz="2400" dirty="0">
                <a:effectLst/>
                <a:latin typeface="Calibri" panose="020F0502020204030204" pitchFamily="34" charset="0"/>
                <a:ea typeface="Times New Roman" panose="02020603050405020304" pitchFamily="18" charset="0"/>
              </a:rPr>
            </a:br>
            <a:r>
              <a:rPr lang="en-CA" sz="2400" b="1" dirty="0">
                <a:effectLst/>
                <a:latin typeface="Calibri" panose="020F0502020204030204" pitchFamily="34" charset="0"/>
                <a:ea typeface="Times New Roman" panose="02020603050405020304" pitchFamily="18" charset="0"/>
              </a:rPr>
              <a:t>Church leaders will be at Camp Morgan, just outside the Brady landfill south of Winnipeg. You are invited to attend, with family, friends, and co-workers; and to join in prayer and reflection if you cannot attend in person.</a:t>
            </a:r>
            <a:endParaRPr lang="en-CA" sz="2400" b="1" dirty="0"/>
          </a:p>
        </p:txBody>
      </p:sp>
      <p:pic>
        <p:nvPicPr>
          <p:cNvPr id="7" name="Content Placeholder 6">
            <a:extLst>
              <a:ext uri="{FF2B5EF4-FFF2-40B4-BE49-F238E27FC236}">
                <a16:creationId xmlns:a16="http://schemas.microsoft.com/office/drawing/2014/main" id="{3C6E5DB8-1664-4856-9B89-77E98483CD9F}"/>
              </a:ext>
            </a:extLst>
          </p:cNvPr>
          <p:cNvPicPr>
            <a:picLocks noGrp="1" noChangeAspect="1"/>
          </p:cNvPicPr>
          <p:nvPr>
            <p:ph idx="1"/>
          </p:nvPr>
        </p:nvPicPr>
        <p:blipFill>
          <a:blip r:embed="rId2"/>
          <a:stretch>
            <a:fillRect/>
          </a:stretch>
        </p:blipFill>
        <p:spPr>
          <a:xfrm>
            <a:off x="6705600" y="685800"/>
            <a:ext cx="5486400" cy="5486400"/>
          </a:xfrm>
        </p:spPr>
      </p:pic>
    </p:spTree>
    <p:extLst>
      <p:ext uri="{BB962C8B-B14F-4D97-AF65-F5344CB8AC3E}">
        <p14:creationId xmlns:p14="http://schemas.microsoft.com/office/powerpoint/2010/main" val="677267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104</TotalTime>
  <Words>89</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Mesh</vt:lpstr>
      <vt:lpstr>At 4:00 PM September 5, national church leaders will join the voices of supporters at Camp Marcedes and Camp Morgan, urging Manitoba to search the Prairie Green Landfill for two missing Indigenous women, Morgan Harris and Marcedes Myran.   Church leaders will be at Camp Morgan, just outside the Brady landfill south of Winnipeg. You are invited to attend, with family, friends, and co-workers; and to join in prayer and reflection if you cannot attend in person.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Graham</dc:creator>
  <cp:lastModifiedBy>Julie Graham</cp:lastModifiedBy>
  <cp:revision>3</cp:revision>
  <dcterms:created xsi:type="dcterms:W3CDTF">2023-08-31T00:47:33Z</dcterms:created>
  <dcterms:modified xsi:type="dcterms:W3CDTF">2023-08-31T02:32:15Z</dcterms:modified>
</cp:coreProperties>
</file>